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5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836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51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45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40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404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688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18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6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87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4E95-7843-4E99-81D5-0AAC3EA22D0D}" type="datetimeFigureOut">
              <a:rPr lang="de-DE" smtClean="0"/>
              <a:t>19.11.2021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AA09-55B0-44B1-A6E5-2C3EF43581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67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e.kahoot.it/share/europatag-koln-kolleg/a58dadf1-d782-4e33-b5fc-85a9f76c834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3712"/>
            <a:ext cx="32480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025" y="900112"/>
            <a:ext cx="8943975" cy="485775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025" y="1385887"/>
            <a:ext cx="8943975" cy="466725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3292475" y="2538223"/>
            <a:ext cx="88550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Please</a:t>
            </a:r>
            <a:r>
              <a:rPr lang="de-DE" b="1" dirty="0" smtClean="0"/>
              <a:t> find </a:t>
            </a:r>
            <a:r>
              <a:rPr lang="de-DE" b="1" dirty="0" err="1" smtClean="0"/>
              <a:t>the</a:t>
            </a:r>
            <a:r>
              <a:rPr lang="de-DE" b="1" dirty="0" smtClean="0"/>
              <a:t> Quiz </a:t>
            </a:r>
            <a:r>
              <a:rPr lang="de-DE" b="1" dirty="0" err="1" smtClean="0"/>
              <a:t>here</a:t>
            </a:r>
            <a:r>
              <a:rPr lang="de-DE" b="1" dirty="0" smtClean="0"/>
              <a:t>:</a:t>
            </a:r>
          </a:p>
          <a:p>
            <a:endParaRPr lang="de-DE" dirty="0"/>
          </a:p>
          <a:p>
            <a:r>
              <a:rPr lang="de-DE" sz="1600" u="sng" dirty="0">
                <a:hlinkClick r:id="rId5"/>
              </a:rPr>
              <a:t>https://create.kahoot.it/share/europatag-koln-kolleg/a58dadf1-d782-4e33-b5fc-85a9f76c8343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892291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946150"/>
            <a:ext cx="8115300" cy="255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963612"/>
            <a:ext cx="809625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4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969962"/>
            <a:ext cx="8124825" cy="253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35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8987"/>
            <a:ext cx="12192000" cy="5154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99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925" y="1082675"/>
            <a:ext cx="8220075" cy="431482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1082675"/>
            <a:ext cx="81343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1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1054100"/>
            <a:ext cx="81248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8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1095374"/>
            <a:ext cx="8115300" cy="243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51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973137"/>
            <a:ext cx="8086725" cy="258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1047750"/>
            <a:ext cx="806767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6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6112"/>
            <a:ext cx="3971925" cy="498157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1925" y="971550"/>
            <a:ext cx="8048625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33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Schoenhaar, Steffen</dc:creator>
  <cp:lastModifiedBy>Schoenhaar, Steffen</cp:lastModifiedBy>
  <cp:revision>3</cp:revision>
  <dcterms:created xsi:type="dcterms:W3CDTF">2021-11-19T13:20:08Z</dcterms:created>
  <dcterms:modified xsi:type="dcterms:W3CDTF">2021-11-19T13:27:47Z</dcterms:modified>
</cp:coreProperties>
</file>